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image" Target="../media/image-1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jpg"/><Relationship Id="rId3" Type="http://schemas.openxmlformats.org/officeDocument/2006/relationships/image" Target="../media/image-2-3.jpg"/><Relationship Id="rId4" Type="http://schemas.openxmlformats.org/officeDocument/2006/relationships/image" Target="../media/image-2-4.jpg"/><Relationship Id="rId5" Type="http://schemas.openxmlformats.org/officeDocument/2006/relationships/image" Target="../media/image-2-5.jpg"/><Relationship Id="rId6" Type="http://schemas.openxmlformats.org/officeDocument/2006/relationships/image" Target="../media/image-2-6.jpg"/><Relationship Id="rId7" Type="http://schemas.openxmlformats.org/officeDocument/2006/relationships/image" Target="../media/image-2-7.jpg"/><Relationship Id="rId8" Type="http://schemas.openxmlformats.org/officeDocument/2006/relationships/image" Target="../media/image-2-8.jpg"/><Relationship Id="rId9" Type="http://schemas.openxmlformats.org/officeDocument/2006/relationships/image" Target="../media/image-2-9.jpg"/><Relationship Id="rId10" Type="http://schemas.openxmlformats.org/officeDocument/2006/relationships/image" Target="../media/image-2-10.jp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image" Target="../media/image-3-4.jpg"/><Relationship Id="rId5" Type="http://schemas.openxmlformats.org/officeDocument/2006/relationships/image" Target="../media/image-3-5.jpg"/><Relationship Id="rId6" Type="http://schemas.openxmlformats.org/officeDocument/2006/relationships/image" Target="../media/image-3-6.jpg"/><Relationship Id="rId7" Type="http://schemas.openxmlformats.org/officeDocument/2006/relationships/image" Target="../media/image-3-7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image" Target="../media/image-4-5.jpg"/><Relationship Id="rId6" Type="http://schemas.openxmlformats.org/officeDocument/2006/relationships/image" Target="../media/image-4-6.jpg"/><Relationship Id="rId7" Type="http://schemas.openxmlformats.org/officeDocument/2006/relationships/image" Target="../media/image-4-7.jpg"/><Relationship Id="rId8" Type="http://schemas.openxmlformats.org/officeDocument/2006/relationships/image" Target="../media/image-4-8.jpg"/><Relationship Id="rId9" Type="http://schemas.openxmlformats.org/officeDocument/2006/relationships/image" Target="../media/image-4-9.jp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image" Target="../media/image-5-4.jpg"/><Relationship Id="rId5" Type="http://schemas.openxmlformats.org/officeDocument/2006/relationships/image" Target="../media/image-5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image" Target="../media/image-6-3.jpg"/><Relationship Id="rId4" Type="http://schemas.openxmlformats.org/officeDocument/2006/relationships/image" Target="../media/image-6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image" Target="../media/image-7-4.jpg"/><Relationship Id="rId5" Type="http://schemas.openxmlformats.org/officeDocument/2006/relationships/image" Target="../media/image-7-5.jpg"/><Relationship Id="rId6" Type="http://schemas.openxmlformats.org/officeDocument/2006/relationships/image" Target="../media/image-7-6.jpg"/><Relationship Id="rId7" Type="http://schemas.openxmlformats.org/officeDocument/2006/relationships/image" Target="../media/image-7-7.jpg"/><Relationship Id="rId8" Type="http://schemas.openxmlformats.org/officeDocument/2006/relationships/image" Target="../media/image-7-8.jpg"/><Relationship Id="rId9" Type="http://schemas.openxmlformats.org/officeDocument/2006/relationships/image" Target="../media/image-7-9.jpg"/><Relationship Id="rId10" Type="http://schemas.openxmlformats.org/officeDocument/2006/relationships/image" Target="../media/image-7-10.jpg"/><Relationship Id="rId11" Type="http://schemas.openxmlformats.org/officeDocument/2006/relationships/image" Target="../media/image-7-11.jpg"/><Relationship Id="rId12" Type="http://schemas.openxmlformats.org/officeDocument/2006/relationships/image" Target="../media/image-7-12.jp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5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008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500" b="1" dirty="0">
                <a:solidFill>
                  <a:srgbClr val="FFF9EC"/>
                </a:solidFill>
              </a:rPr>
              <a:t>飞凡传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612648" y="13716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3BE72"/>
                </a:solidFill>
              </a:rPr>
              <a:t>山海经角色视觉简报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21792" y="2048256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8C7A3"/>
                </a:solidFill>
              </a:rPr>
              <a:t>角色主卡、形态补图、四国场景统一展示。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806440" y="512064"/>
            <a:ext cx="1645920" cy="219456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cards/01_正一_飞凡仙子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6440" y="512064"/>
            <a:ext cx="1645920" cy="21945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62672" y="512064"/>
            <a:ext cx="1645920" cy="219456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cards/02_正二_英招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672" y="512064"/>
            <a:ext cx="1645920" cy="219456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9518904" y="512064"/>
            <a:ext cx="1645920" cy="219456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0" name="Image 2" descr="/Users/shangyebaidou/Documents/05 工作价值/cloudflare-js-feifan-cards/public_optimized/cards/14_异国三_青丘国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04" y="512064"/>
            <a:ext cx="1645920" cy="219456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5806440" y="2971800"/>
            <a:ext cx="5358384" cy="301752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2" name="Image 3" descr="/Users/shangyebaidou/Documents/05 工作价值/cloudflare-js-feifan-cards/public_optimized/worlds/cards/03_青丘国_九尾幻月之境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440" y="2971800"/>
            <a:ext cx="5358384" cy="3017520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621792" y="5632704"/>
            <a:ext cx="4983480" cy="420624"/>
          </a:xfrm>
          <a:prstGeom prst="roundRect">
            <a:avLst>
              <a:gd name="adj" fmla="val 17391"/>
            </a:avLst>
          </a:prstGeom>
          <a:solidFill>
            <a:srgbClr val="22352F"/>
          </a:solidFill>
          <a:ln w="10160">
            <a:solidFill>
              <a:srgbClr val="37564D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786384" y="5751576"/>
            <a:ext cx="46542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FF9EC"/>
                </a:solidFill>
              </a:rPr>
              <a:t>整体风格：电影感仙侠、山海经原型、角色卡名牌统一。</a:t>
            </a:r>
            <a:endParaRPr lang="en-US" sz="10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8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10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523"/>
                </a:solidFill>
              </a:rPr>
              <a:t>01 正道主力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8869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746754"/>
                </a:solidFill>
              </a:rPr>
              <a:t>飞凡仙子、英招、陆吾、青竹药篓构成玄圃守护线。</a:t>
            </a:r>
            <a:endParaRPr lang="en-US" sz="1120" dirty="0"/>
          </a:p>
        </p:txBody>
      </p:sp>
      <p:sp>
        <p:nvSpPr>
          <p:cNvPr id="4" name="Text 2"/>
          <p:cNvSpPr/>
          <p:nvPr/>
        </p:nvSpPr>
        <p:spPr>
          <a:xfrm>
            <a:off x="9464040" y="3931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746754"/>
                </a:solidFill>
              </a:rPr>
              <a:t>飞凡传｜山海经角色视觉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58368" y="1170432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cards/01_正一_飞凡仙子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170432"/>
            <a:ext cx="1700784" cy="226771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06624" y="1170432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cards/02_正二_英招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624" y="1170432"/>
            <a:ext cx="1700784" cy="226771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754880" y="1170432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0" name="Image 2" descr="/Users/shangyebaidou/Documents/05 工作价值/cloudflare-js-feifan-cards/public_optimized/cards/03_正三_陆吾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170432"/>
            <a:ext cx="1700784" cy="2267712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6803136" y="1170432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2" name="Image 3" descr="/Users/shangyebaidou/Documents/05 工作价值/cloudflare-js-feifan-cards/public_optimized/cards/04_正四_青竹药篓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136" y="1170432"/>
            <a:ext cx="1700784" cy="2267712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658368" y="3858768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4" name="Image 4" descr="/Users/shangyebaidou/Documents/05 工作价值/cloudflare-js-feifan-cards/public_optimized/forms/cards/01_飞凡仙子_本相神形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3858768"/>
            <a:ext cx="1700784" cy="2267712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2706624" y="3858768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6" name="Image 5" descr="/Users/shangyebaidou/Documents/05 工作价值/cloudflare-js-feifan-cards/public_optimized/forms/cards/02_英招_师尊人形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6624" y="3858768"/>
            <a:ext cx="1700784" cy="2267712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4754880" y="3858768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8" name="Image 6" descr="/Users/shangyebaidou/Documents/05 工作价值/cloudflare-js-feifan-cards/public_optimized/forms/cards/03_陆吾_昆仑统帅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3858768"/>
            <a:ext cx="1700784" cy="2267712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6803136" y="3858768"/>
            <a:ext cx="1700784" cy="22677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0" name="Image 7" descr="/Users/shangyebaidou/Documents/05 工作价值/cloudflare-js-feifan-cards/public_optimized/forms/cards/06_青竹药篓_莹白药蝶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3136" y="3858768"/>
            <a:ext cx="1700784" cy="2267712"/>
          </a:xfrm>
          <a:prstGeom prst="rect">
            <a:avLst/>
          </a:prstGeom>
        </p:spPr>
      </p:pic>
      <p:sp>
        <p:nvSpPr>
          <p:cNvPr id="21" name="Shape 11"/>
          <p:cNvSpPr/>
          <p:nvPr/>
        </p:nvSpPr>
        <p:spPr>
          <a:xfrm>
            <a:off x="8942832" y="1170432"/>
            <a:ext cx="2423160" cy="137160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2" name="Image 8" descr="/Users/shangyebaidou/Documents/05 工作价值/cloudflare-js-feifan-cards/public_optimized/worlds/cards/02_君子国_礼剑双虎之邦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2832" y="1170432"/>
            <a:ext cx="2423160" cy="1371600"/>
          </a:xfrm>
          <a:prstGeom prst="rect">
            <a:avLst/>
          </a:prstGeom>
        </p:spPr>
      </p:pic>
      <p:sp>
        <p:nvSpPr>
          <p:cNvPr id="23" name="Shape 12"/>
          <p:cNvSpPr/>
          <p:nvPr/>
        </p:nvSpPr>
        <p:spPr>
          <a:xfrm>
            <a:off x="8942832" y="2788920"/>
            <a:ext cx="2423160" cy="137160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4" name="Image 9" descr="/Users/shangyebaidou/Documents/05 工作价值/cloudflare-js-feifan-cards/public_optimized/worlds/cards/01_羽民国_海崖飞羽之国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42832" y="2788920"/>
            <a:ext cx="2423160" cy="1371600"/>
          </a:xfrm>
          <a:prstGeom prst="rect">
            <a:avLst/>
          </a:prstGeom>
        </p:spPr>
      </p:pic>
      <p:sp>
        <p:nvSpPr>
          <p:cNvPr id="25" name="Shape 13"/>
          <p:cNvSpPr/>
          <p:nvPr/>
        </p:nvSpPr>
        <p:spPr>
          <a:xfrm>
            <a:off x="8942832" y="4736592"/>
            <a:ext cx="2423160" cy="420624"/>
          </a:xfrm>
          <a:prstGeom prst="roundRect">
            <a:avLst>
              <a:gd name="adj" fmla="val 17391"/>
            </a:avLst>
          </a:prstGeom>
          <a:solidFill>
            <a:srgbClr val="FFF8EA">
              <a:alpha val="98000"/>
            </a:srgbClr>
          </a:solidFill>
          <a:ln w="10160">
            <a:solidFill>
              <a:srgbClr val="D8C7A3"/>
            </a:solidFill>
            <a:prstDash val="solid"/>
          </a:ln>
        </p:spPr>
      </p:sp>
      <p:sp>
        <p:nvSpPr>
          <p:cNvPr id="26" name="Text 14"/>
          <p:cNvSpPr/>
          <p:nvPr/>
        </p:nvSpPr>
        <p:spPr>
          <a:xfrm>
            <a:off x="9107424" y="4855464"/>
            <a:ext cx="2093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51D16"/>
                </a:solidFill>
              </a:rPr>
              <a:t>气质关键词：清润、守护、本草、昆仑。</a:t>
            </a:r>
            <a:endParaRPr lang="en-US" sz="10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5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10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523"/>
                </a:solidFill>
              </a:rPr>
              <a:t>02 天命贵人与上古配角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8869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746754"/>
                </a:solidFill>
              </a:rPr>
              <a:t>观音、帝俊、西王母、龙鱼提供点化、神系与引路力量。</a:t>
            </a:r>
            <a:endParaRPr lang="en-US" sz="1120" dirty="0"/>
          </a:p>
        </p:txBody>
      </p:sp>
      <p:sp>
        <p:nvSpPr>
          <p:cNvPr id="4" name="Text 2"/>
          <p:cNvSpPr/>
          <p:nvPr/>
        </p:nvSpPr>
        <p:spPr>
          <a:xfrm>
            <a:off x="9464040" y="3931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746754"/>
                </a:solidFill>
              </a:rPr>
              <a:t>飞凡传｜山海经角色视觉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cards/05_贵人一_观音菩萨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234440"/>
            <a:ext cx="1874520" cy="249631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035808" y="1234440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cards/06_贵人二_帝俊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808" y="1234440"/>
            <a:ext cx="1874520" cy="249631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385816" y="1234440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0" name="Image 2" descr="/Users/shangyebaidou/Documents/05 工作价值/cloudflare-js-feifan-cards/public_optimized/cards/07_贵人三_西王母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816" y="1234440"/>
            <a:ext cx="1874520" cy="2496312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735824" y="1234440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2" name="Image 3" descr="/Users/shangyebaidou/Documents/05 工作价值/cloudflare-js-feifan-cards/public_optimized/cards/08_贵人四_龙鱼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824" y="1234440"/>
            <a:ext cx="1874520" cy="2496312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1298448" y="4078224"/>
            <a:ext cx="1691640" cy="225856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4" name="Image 4" descr="/Users/shangyebaidou/Documents/05 工作价值/cloudflare-js-feifan-cards/public_optimized/forms/cards/07_帝俊_日月鸟灵相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448" y="4078224"/>
            <a:ext cx="1691640" cy="2258568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3730752" y="4078224"/>
            <a:ext cx="1691640" cy="225856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6" name="Image 5" descr="/Users/shangyebaidou/Documents/05 工作价值/cloudflare-js-feifan-cards/public_optimized/forms/cards/08_龙鱼_水泽引路化身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0752" y="4078224"/>
            <a:ext cx="1691640" cy="2258568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6400800" y="4133088"/>
            <a:ext cx="4279392" cy="240487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8" name="Image 6" descr="/Users/shangyebaidou/Documents/05 工作价值/cloudflare-js-feifan-cards/public_optimized/worlds/cards/04_轩辕国_蛇身长寿古国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4133088"/>
            <a:ext cx="4279392" cy="2404872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6400800" y="3675888"/>
            <a:ext cx="4279392" cy="420624"/>
          </a:xfrm>
          <a:prstGeom prst="roundRect">
            <a:avLst>
              <a:gd name="adj" fmla="val 17391"/>
            </a:avLst>
          </a:prstGeom>
          <a:solidFill>
            <a:srgbClr val="FFF8EA">
              <a:alpha val="98000"/>
            </a:srgbClr>
          </a:solidFill>
          <a:ln w="10160">
            <a:solidFill>
              <a:srgbClr val="D8C7A3"/>
            </a:solidFill>
            <a:prstDash val="solid"/>
          </a:ln>
        </p:spPr>
      </p:sp>
      <p:sp>
        <p:nvSpPr>
          <p:cNvPr id="20" name="Text 11"/>
          <p:cNvSpPr/>
          <p:nvPr/>
        </p:nvSpPr>
        <p:spPr>
          <a:xfrm>
            <a:off x="6565392" y="3794760"/>
            <a:ext cx="3950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51D16"/>
                </a:solidFill>
              </a:rPr>
              <a:t>画面关键词：甘露、日月、昆仑、毒泽引路。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8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10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523"/>
                </a:solidFill>
              </a:rPr>
              <a:t>03 反派阵营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8869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746754"/>
                </a:solidFill>
              </a:rPr>
              <a:t>钦原主毒、土蝼主土、毕方主火，形成三种冲突视觉。</a:t>
            </a:r>
            <a:endParaRPr lang="en-US" sz="1120" dirty="0"/>
          </a:p>
        </p:txBody>
      </p:sp>
      <p:sp>
        <p:nvSpPr>
          <p:cNvPr id="4" name="Text 2"/>
          <p:cNvSpPr/>
          <p:nvPr/>
        </p:nvSpPr>
        <p:spPr>
          <a:xfrm>
            <a:off x="9464040" y="3931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746754"/>
                </a:solidFill>
              </a:rPr>
              <a:t>飞凡传｜山海经角色视觉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1170432"/>
            <a:ext cx="1481328" cy="197510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cards/09_反一_钦原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170432"/>
            <a:ext cx="1481328" cy="197510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386584" y="1170432"/>
            <a:ext cx="1481328" cy="197510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forms/cards/09_钦原_毒系人形主敌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584" y="1170432"/>
            <a:ext cx="1481328" cy="197510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178808" y="1170432"/>
            <a:ext cx="1481328" cy="197510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0" name="Image 2" descr="/Users/shangyebaidou/Documents/05 工作价值/cloudflare-js-feifan-cards/public_optimized/cards/10_反二_土蝼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808" y="1170432"/>
            <a:ext cx="1481328" cy="1975104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5971032" y="1170432"/>
            <a:ext cx="1481328" cy="197510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2" name="Image 3" descr="/Users/shangyebaidou/Documents/05 工作价值/cloudflare-js-feifan-cards/public_optimized/forms/cards/10_土蝼_土系摇摆武将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032" y="1170432"/>
            <a:ext cx="1481328" cy="1975104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7763256" y="1170432"/>
            <a:ext cx="1481328" cy="197510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4" name="Image 4" descr="/Users/shangyebaidou/Documents/05 工作价值/cloudflare-js-feifan-cards/public_optimized/cards/11_反三_毕方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3256" y="1170432"/>
            <a:ext cx="1481328" cy="1975104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9555480" y="1170432"/>
            <a:ext cx="1481328" cy="197510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6" name="Image 5" descr="/Users/shangyebaidou/Documents/05 工作价值/cloudflare-js-feifan-cards/public_optimized/forms/cards/11_毕方_火系战将人形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5480" y="1170432"/>
            <a:ext cx="1481328" cy="1975104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685800" y="3895344"/>
            <a:ext cx="3328416" cy="187452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8" name="Image 6" descr="/Users/shangyebaidou/Documents/05 工作价值/cloudflare-js-feifan-cards/public_optimized/worlds/cards/01_羽民国_海崖飞羽之国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3895344"/>
            <a:ext cx="3328416" cy="1874520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4370832" y="3895344"/>
            <a:ext cx="3328416" cy="187452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0" name="Image 7" descr="/Users/shangyebaidou/Documents/05 工作价值/cloudflare-js-feifan-cards/public_optimized/worlds/cards/03_青丘国_九尾幻月之境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0832" y="3895344"/>
            <a:ext cx="3328416" cy="1874520"/>
          </a:xfrm>
          <a:prstGeom prst="rect">
            <a:avLst/>
          </a:prstGeom>
        </p:spPr>
      </p:pic>
      <p:sp>
        <p:nvSpPr>
          <p:cNvPr id="21" name="Shape 11"/>
          <p:cNvSpPr/>
          <p:nvPr/>
        </p:nvSpPr>
        <p:spPr>
          <a:xfrm>
            <a:off x="8055864" y="3895344"/>
            <a:ext cx="3328416" cy="1874520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2" name="Image 8" descr="/Users/shangyebaidou/Documents/05 工作价值/cloudflare-js-feifan-cards/public_optimized/worlds/cards/04_轩辕国_蛇身长寿古国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5864" y="3895344"/>
            <a:ext cx="3328416" cy="1874520"/>
          </a:xfrm>
          <a:prstGeom prst="rect">
            <a:avLst/>
          </a:prstGeom>
        </p:spPr>
      </p:pic>
      <p:sp>
        <p:nvSpPr>
          <p:cNvPr id="23" name="Shape 12"/>
          <p:cNvSpPr/>
          <p:nvPr/>
        </p:nvSpPr>
        <p:spPr>
          <a:xfrm>
            <a:off x="685800" y="6016752"/>
            <a:ext cx="10698480" cy="420624"/>
          </a:xfrm>
          <a:prstGeom prst="roundRect">
            <a:avLst>
              <a:gd name="adj" fmla="val 17391"/>
            </a:avLst>
          </a:prstGeom>
          <a:solidFill>
            <a:srgbClr val="FFF8EA">
              <a:alpha val="98000"/>
            </a:srgbClr>
          </a:solidFill>
          <a:ln w="10160">
            <a:solidFill>
              <a:srgbClr val="D8C7A3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850392" y="6135624"/>
            <a:ext cx="103692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51D16"/>
                </a:solidFill>
              </a:rPr>
              <a:t>画面关键词：毒雾、岩甲、赤焰、压迫感。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5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10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523"/>
                </a:solidFill>
              </a:rPr>
              <a:t>04 四大异人国角色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8869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746754"/>
                </a:solidFill>
              </a:rPr>
              <a:t>羽民国、君子国、青丘国、轩辕国各有清晰国族识别。</a:t>
            </a:r>
            <a:endParaRPr lang="en-US" sz="1120" dirty="0"/>
          </a:p>
        </p:txBody>
      </p:sp>
      <p:sp>
        <p:nvSpPr>
          <p:cNvPr id="4" name="Text 2"/>
          <p:cNvSpPr/>
          <p:nvPr/>
        </p:nvSpPr>
        <p:spPr>
          <a:xfrm>
            <a:off x="9464040" y="3931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746754"/>
                </a:solidFill>
              </a:rPr>
              <a:t>飞凡传｜山海经角色视觉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713232" y="1261872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cards/12_异国一_羽民国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261872"/>
            <a:ext cx="1874520" cy="249631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916936" y="1261872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cards/13_异国二_君子国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936" y="1261872"/>
            <a:ext cx="1874520" cy="249631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120640" y="1261872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0" name="Image 2" descr="/Users/shangyebaidou/Documents/05 工作价值/cloudflare-js-feifan-cards/public_optimized/cards/14_异国三_青丘国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1261872"/>
            <a:ext cx="1874520" cy="2496312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324344" y="1261872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2" name="Image 3" descr="/Users/shangyebaidou/Documents/05 工作价值/cloudflare-js-feifan-cards/public_optimized/cards/15_异国四_轩辕国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344" y="1261872"/>
            <a:ext cx="1874520" cy="2496312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9528048" y="1261872"/>
            <a:ext cx="1874520" cy="2496312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4" name="Image 4" descr="/Users/shangyebaidou/Documents/05 工作价值/cloudflare-js-feifan-cards/public_optimized/forms/cards/12_青丘国_人形狐使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8048" y="1261872"/>
            <a:ext cx="1874520" cy="2496312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685800" y="4645152"/>
            <a:ext cx="10515600" cy="420624"/>
          </a:xfrm>
          <a:prstGeom prst="roundRect">
            <a:avLst>
              <a:gd name="adj" fmla="val 17391"/>
            </a:avLst>
          </a:prstGeom>
          <a:solidFill>
            <a:srgbClr val="FFF8EA">
              <a:alpha val="98000"/>
            </a:srgbClr>
          </a:solidFill>
          <a:ln w="10160">
            <a:solidFill>
              <a:srgbClr val="D8C7A3"/>
            </a:solidFill>
            <a:prstDash val="solid"/>
          </a:ln>
        </p:spPr>
      </p:sp>
      <p:sp>
        <p:nvSpPr>
          <p:cNvPr id="16" name="Text 9"/>
          <p:cNvSpPr/>
          <p:nvPr/>
        </p:nvSpPr>
        <p:spPr>
          <a:xfrm>
            <a:off x="850392" y="4764024"/>
            <a:ext cx="10186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51D16"/>
                </a:solidFill>
              </a:rPr>
              <a:t>青丘国以九尾狐为核心，同时保留人形狐使作为补充形象。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E8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10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523"/>
                </a:solidFill>
              </a:rPr>
              <a:t>05 四国场景背景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8869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746754"/>
                </a:solidFill>
              </a:rPr>
              <a:t>每个国家配一张宽屏场景，用于快速建立地点气氛。</a:t>
            </a:r>
            <a:endParaRPr lang="en-US" sz="1120" dirty="0"/>
          </a:p>
        </p:txBody>
      </p:sp>
      <p:sp>
        <p:nvSpPr>
          <p:cNvPr id="4" name="Text 2"/>
          <p:cNvSpPr/>
          <p:nvPr/>
        </p:nvSpPr>
        <p:spPr>
          <a:xfrm>
            <a:off x="9464040" y="3931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746754"/>
                </a:solidFill>
              </a:rPr>
              <a:t>飞凡传｜山海经角色视觉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1115568" y="1170432"/>
            <a:ext cx="4480560" cy="252374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worlds/cards/01_羽民国_海崖飞羽之国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" y="1170432"/>
            <a:ext cx="4480560" cy="252374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37376" y="1170432"/>
            <a:ext cx="4480560" cy="252374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worlds/cards/02_君子国_礼剑双虎之邦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376" y="1170432"/>
            <a:ext cx="4480560" cy="252374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1115568" y="4041648"/>
            <a:ext cx="4480560" cy="252374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0" name="Image 2" descr="/Users/shangyebaidou/Documents/05 工作价值/cloudflare-js-feifan-cards/public_optimized/worlds/cards/03_青丘国_九尾幻月之境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" y="4041648"/>
            <a:ext cx="4480560" cy="2523744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6437376" y="4041648"/>
            <a:ext cx="4480560" cy="2523744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2" name="Image 3" descr="/Users/shangyebaidou/Documents/05 工作价值/cloudflare-js-feifan-cards/public_optimized/worlds/cards/04_轩辕国_蛇身长寿古国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376" y="4041648"/>
            <a:ext cx="4480560" cy="25237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5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10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523"/>
                </a:solidFill>
              </a:rPr>
              <a:t>06 形态补图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8869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746754"/>
                </a:solidFill>
              </a:rPr>
              <a:t>补图放大角色的神形、人形、灵器化形与视觉差异。</a:t>
            </a:r>
            <a:endParaRPr lang="en-US" sz="1120" dirty="0"/>
          </a:p>
        </p:txBody>
      </p:sp>
      <p:sp>
        <p:nvSpPr>
          <p:cNvPr id="4" name="Text 2"/>
          <p:cNvSpPr/>
          <p:nvPr/>
        </p:nvSpPr>
        <p:spPr>
          <a:xfrm>
            <a:off x="9464040" y="3931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746754"/>
                </a:solidFill>
              </a:rPr>
              <a:t>飞凡传｜山海经角色视觉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58368" y="120700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forms/cards/01_飞凡仙子_本相神形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207008"/>
            <a:ext cx="1417320" cy="189280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331720" y="120700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forms/cards/02_英招_师尊人形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20" y="1207008"/>
            <a:ext cx="1417320" cy="189280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005072" y="120700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0" name="Image 2" descr="/Users/shangyebaidou/Documents/05 工作价值/cloudflare-js-feifan-cards/public_optimized/forms/cards/03_陆吾_昆仑统帅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2" y="1207008"/>
            <a:ext cx="1417320" cy="1892808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5678424" y="120700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2" name="Image 3" descr="/Users/shangyebaidou/Documents/05 工作价值/cloudflare-js-feifan-cards/public_optimized/forms/cards/04_青竹药篓_青鸟化形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424" y="1207008"/>
            <a:ext cx="1417320" cy="1892808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7351776" y="120700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4" name="Image 4" descr="/Users/shangyebaidou/Documents/05 工作价值/cloudflare-js-feifan-cards/public_optimized/forms/cards/05_青竹药篓_竹灵精灵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1776" y="1207008"/>
            <a:ext cx="1417320" cy="1892808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9025128" y="120700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6" name="Image 5" descr="/Users/shangyebaidou/Documents/05 工作价值/cloudflare-js-feifan-cards/public_optimized/forms/cards/06_青竹药篓_莹白药蝶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5128" y="1207008"/>
            <a:ext cx="1417320" cy="1892808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658368" y="363016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18" name="Image 6" descr="/Users/shangyebaidou/Documents/05 工作价值/cloudflare-js-feifan-cards/public_optimized/forms/cards/07_帝俊_日月鸟灵相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" y="3630168"/>
            <a:ext cx="1417320" cy="1892808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2331720" y="363016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0" name="Image 7" descr="/Users/shangyebaidou/Documents/05 工作价值/cloudflare-js-feifan-cards/public_optimized/forms/cards/08_龙鱼_水泽引路化身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1720" y="3630168"/>
            <a:ext cx="1417320" cy="1892808"/>
          </a:xfrm>
          <a:prstGeom prst="rect">
            <a:avLst/>
          </a:prstGeom>
        </p:spPr>
      </p:pic>
      <p:sp>
        <p:nvSpPr>
          <p:cNvPr id="21" name="Shape 11"/>
          <p:cNvSpPr/>
          <p:nvPr/>
        </p:nvSpPr>
        <p:spPr>
          <a:xfrm>
            <a:off x="4005072" y="363016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2" name="Image 8" descr="/Users/shangyebaidou/Documents/05 工作价值/cloudflare-js-feifan-cards/public_optimized/forms/cards/09_钦原_毒系人形主敌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5072" y="3630168"/>
            <a:ext cx="1417320" cy="1892808"/>
          </a:xfrm>
          <a:prstGeom prst="rect">
            <a:avLst/>
          </a:prstGeom>
        </p:spPr>
      </p:pic>
      <p:sp>
        <p:nvSpPr>
          <p:cNvPr id="23" name="Shape 12"/>
          <p:cNvSpPr/>
          <p:nvPr/>
        </p:nvSpPr>
        <p:spPr>
          <a:xfrm>
            <a:off x="5678424" y="363016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4" name="Image 9" descr="/Users/shangyebaidou/Documents/05 工作价值/cloudflare-js-feifan-cards/public_optimized/forms/cards/10_土蝼_土系摇摆武将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8424" y="3630168"/>
            <a:ext cx="1417320" cy="1892808"/>
          </a:xfrm>
          <a:prstGeom prst="rect">
            <a:avLst/>
          </a:prstGeom>
        </p:spPr>
      </p:pic>
      <p:sp>
        <p:nvSpPr>
          <p:cNvPr id="25" name="Shape 13"/>
          <p:cNvSpPr/>
          <p:nvPr/>
        </p:nvSpPr>
        <p:spPr>
          <a:xfrm>
            <a:off x="7351776" y="363016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6" name="Image 10" descr="/Users/shangyebaidou/Documents/05 工作价值/cloudflare-js-feifan-cards/public_optimized/forms/cards/11_毕方_火系战将人形.jp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1776" y="3630168"/>
            <a:ext cx="1417320" cy="1892808"/>
          </a:xfrm>
          <a:prstGeom prst="rect">
            <a:avLst/>
          </a:prstGeom>
        </p:spPr>
      </p:pic>
      <p:sp>
        <p:nvSpPr>
          <p:cNvPr id="27" name="Shape 14"/>
          <p:cNvSpPr/>
          <p:nvPr/>
        </p:nvSpPr>
        <p:spPr>
          <a:xfrm>
            <a:off x="9025128" y="3630168"/>
            <a:ext cx="1417320" cy="18928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28" name="Image 11" descr="/Users/shangyebaidou/Documents/05 工作价值/cloudflare-js-feifan-cards/public_optimized/forms/cards/12_青丘国_人形狐使.jp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5128" y="3630168"/>
            <a:ext cx="1417320" cy="1892808"/>
          </a:xfrm>
          <a:prstGeom prst="rect">
            <a:avLst/>
          </a:prstGeom>
        </p:spPr>
      </p:pic>
      <p:sp>
        <p:nvSpPr>
          <p:cNvPr id="29" name="Shape 15"/>
          <p:cNvSpPr/>
          <p:nvPr/>
        </p:nvSpPr>
        <p:spPr>
          <a:xfrm>
            <a:off x="713232" y="5806440"/>
            <a:ext cx="10515600" cy="420624"/>
          </a:xfrm>
          <a:prstGeom prst="roundRect">
            <a:avLst>
              <a:gd name="adj" fmla="val 17391"/>
            </a:avLst>
          </a:prstGeom>
          <a:solidFill>
            <a:srgbClr val="FFF8EA">
              <a:alpha val="98000"/>
            </a:srgbClr>
          </a:solidFill>
          <a:ln w="10160">
            <a:solidFill>
              <a:srgbClr val="D8C7A3"/>
            </a:solidFill>
            <a:prstDash val="solid"/>
          </a:ln>
        </p:spPr>
      </p:sp>
      <p:sp>
        <p:nvSpPr>
          <p:cNvPr id="30" name="Text 16"/>
          <p:cNvSpPr/>
          <p:nvPr/>
        </p:nvSpPr>
        <p:spPr>
          <a:xfrm>
            <a:off x="877824" y="5925312"/>
            <a:ext cx="10186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51D16"/>
                </a:solidFill>
              </a:rPr>
              <a:t>这一组偏辅助视觉：本相、灵器、神系、引路化身。</a:t>
            </a:r>
            <a:endParaRPr lang="en-US" sz="10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25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10896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9EC"/>
                </a:solidFill>
              </a:rPr>
              <a:t>07 全部视觉总览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8869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D8C7A3"/>
                </a:solidFill>
              </a:rPr>
              <a:t>15 张角色主卡与 16 张补充图，方便一次性看整体风格。</a:t>
            </a:r>
            <a:endParaRPr lang="en-US" sz="1120" dirty="0"/>
          </a:p>
        </p:txBody>
      </p:sp>
      <p:sp>
        <p:nvSpPr>
          <p:cNvPr id="4" name="Text 2"/>
          <p:cNvSpPr/>
          <p:nvPr/>
        </p:nvSpPr>
        <p:spPr>
          <a:xfrm>
            <a:off x="9464040" y="3931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8C7A3"/>
                </a:solidFill>
              </a:rPr>
              <a:t>飞凡传｜山海经角色视觉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143000"/>
            <a:ext cx="5166360" cy="4425696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6" name="Image 0" descr="/Users/shangyebaidou/Documents/05 工作价值/cloudflare-js-feifan-cards/public_optimized/review/contact_shee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143000"/>
            <a:ext cx="5166360" cy="442569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199632" y="1143000"/>
            <a:ext cx="5166360" cy="2807208"/>
          </a:xfrm>
          <a:prstGeom prst="rect">
            <a:avLst/>
          </a:prstGeom>
          <a:solidFill>
            <a:srgbClr val="241F19"/>
          </a:solidFill>
          <a:ln w="10160">
            <a:solidFill>
              <a:srgbClr val="D8C7A3"/>
            </a:solidFill>
            <a:prstDash val="solid"/>
          </a:ln>
        </p:spPr>
      </p:sp>
      <p:pic>
        <p:nvPicPr>
          <p:cNvPr id="8" name="Image 1" descr="/Users/shangyebaidou/Documents/05 工作价值/cloudflare-js-feifan-cards/public_optimized/review/expansion_contact_shee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2" y="1143000"/>
            <a:ext cx="5166360" cy="280720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199632" y="4645152"/>
            <a:ext cx="5166360" cy="420624"/>
          </a:xfrm>
          <a:prstGeom prst="roundRect">
            <a:avLst>
              <a:gd name="adj" fmla="val 17391"/>
            </a:avLst>
          </a:prstGeom>
          <a:solidFill>
            <a:srgbClr val="22352F"/>
          </a:solidFill>
          <a:ln w="10160">
            <a:solidFill>
              <a:srgbClr val="37564D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364224" y="4764024"/>
            <a:ext cx="48371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FFF9EC"/>
                </a:solidFill>
              </a:rPr>
              <a:t>线上查看：https://js.jiankangxinshidai.com/</a:t>
            </a:r>
            <a:endParaRPr lang="en-US" sz="10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ingFang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ingFang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健康新时代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飞凡传山海经角色视觉简报</dc:title>
  <dc:subject>飞凡传山海经角色视觉简报</dc:subject>
  <dc:creator>飞凡传项目组</dc:creator>
  <cp:lastModifiedBy>飞凡传项目组</cp:lastModifiedBy>
  <cp:revision>1</cp:revision>
  <dcterms:created xsi:type="dcterms:W3CDTF">2026-07-03T01:50:54Z</dcterms:created>
  <dcterms:modified xsi:type="dcterms:W3CDTF">2026-07-03T01:50:54Z</dcterms:modified>
</cp:coreProperties>
</file>